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AF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114034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30373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77295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37683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24396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68638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202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64620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94929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L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56796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L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568417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BE13A95-1528-4CB3-B716-92E04CDAAA60}" type="datetimeFigureOut">
              <a:rPr lang="en-IL" smtClean="0"/>
              <a:t>18/04/2024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F98E26B-1BD7-4F85-97CA-FB77CA0135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64984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547C61-9768-475F-AB25-78D267354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8816" y="2550160"/>
            <a:ext cx="6971152" cy="2174240"/>
          </a:xfrm>
        </p:spPr>
        <p:txBody>
          <a:bodyPr anchor="ctr">
            <a:noAutofit/>
          </a:bodyPr>
          <a:lstStyle/>
          <a:p>
            <a:endParaRPr lang="en-US" sz="7200" b="1" dirty="0">
              <a:solidFill>
                <a:schemeClr val="bg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6600" b="1" dirty="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 Video</a:t>
            </a:r>
            <a:endParaRPr lang="en-IL" sz="6600" b="1" dirty="0">
              <a:solidFill>
                <a:schemeClr val="bg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C8F785B-68E5-605F-3710-72A0E8939702}"/>
              </a:ext>
            </a:extLst>
          </p:cNvPr>
          <p:cNvSpPr txBox="1">
            <a:spLocks/>
          </p:cNvSpPr>
          <p:nvPr/>
        </p:nvSpPr>
        <p:spPr>
          <a:xfrm>
            <a:off x="0" y="1647082"/>
            <a:ext cx="7735824" cy="2511468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 b="1" dirty="0"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Information Transfer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B0DFB2-B099-217B-9D54-0068153BB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5824" y="1198069"/>
            <a:ext cx="4226171" cy="446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3">
            <a:hlinkClick r:id="" action="ppaction://media"/>
            <a:extLst>
              <a:ext uri="{FF2B5EF4-FFF2-40B4-BE49-F238E27FC236}">
                <a16:creationId xmlns:a16="http://schemas.microsoft.com/office/drawing/2014/main" id="{46A8F86B-C678-FF2B-FC67-437CCC7B7D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720" y="773113"/>
            <a:ext cx="11877040" cy="531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1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068"/>
    </mc:Choice>
    <mc:Fallback xmlns="">
      <p:transition spd="slow" advTm="96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11</TotalTime>
  <Words>4</Words>
  <Application>Microsoft Office PowerPoint</Application>
  <PresentationFormat>Widescreen</PresentationFormat>
  <Paragraphs>3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Gill Sans MT</vt:lpstr>
      <vt:lpstr>Parcel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Dahan, Shoham</dc:creator>
  <cp:lastModifiedBy>Dahan, Shoham</cp:lastModifiedBy>
  <cp:revision>3</cp:revision>
  <dcterms:created xsi:type="dcterms:W3CDTF">2024-04-17T22:08:04Z</dcterms:created>
  <dcterms:modified xsi:type="dcterms:W3CDTF">2024-04-18T07:22:47Z</dcterms:modified>
</cp:coreProperties>
</file>

<file path=docProps/thumbnail.jpeg>
</file>